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4" autoAdjust="0"/>
    <p:restoredTop sz="94660"/>
  </p:normalViewPr>
  <p:slideViewPr>
    <p:cSldViewPr snapToGrid="0">
      <p:cViewPr varScale="1">
        <p:scale>
          <a:sx n="73" d="100"/>
          <a:sy n="73" d="100"/>
        </p:scale>
        <p:origin x="72" y="2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62C3AB9-3517-72F7-AE67-F8C041300EC4}"/>
              </a:ext>
            </a:extLst>
          </p:cNvPr>
          <p:cNvSpPr/>
          <p:nvPr/>
        </p:nvSpPr>
        <p:spPr>
          <a:xfrm>
            <a:off x="2112885" y="1198484"/>
            <a:ext cx="3240000" cy="21600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60000"/>
                <a:lumOff val="40000"/>
              </a:schemeClr>
            </a:solidFill>
          </a:ln>
          <a:scene3d>
            <a:camera prst="obliqueTopLeft"/>
            <a:lightRig rig="threePt" dir="t">
              <a:rot lat="0" lon="0" rev="5400000"/>
            </a:lightRig>
          </a:scene3d>
          <a:sp3d extrusionH="18288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2024-03-17T14:36:29Z</dcterms:created>
  <dcterms:modified xsi:type="dcterms:W3CDTF">2024-03-17T14:38:47Z</dcterms:modified>
</cp:coreProperties>
</file>

<file path=docProps/thumbnail.jpeg>
</file>